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96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1944215"/>
          </a:xfrm>
        </p:spPr>
        <p:txBody>
          <a:bodyPr/>
          <a:lstStyle/>
          <a:p>
            <a:r>
              <a:rPr lang="en-GB" dirty="0" smtClean="0"/>
              <a:t>Rights at work Unit 21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Assessment</a:t>
            </a:r>
          </a:p>
          <a:p>
            <a:endParaRPr lang="en-GB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You are to create a leaflet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Design a leaflet is to be used as an essential guide for new employees, so they can learn more about their rights at work</a:t>
            </a:r>
            <a:endParaRPr lang="en-US" dirty="0"/>
          </a:p>
          <a:p>
            <a:endParaRPr lang="en-GB" dirty="0" smtClean="0"/>
          </a:p>
          <a:p>
            <a:r>
              <a:rPr lang="en-GB" dirty="0" smtClean="0"/>
              <a:t>Use a single sheet of plain A4 to fold into a leaflet</a:t>
            </a:r>
          </a:p>
          <a:p>
            <a:endParaRPr lang="en-GB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Front: Your Rights at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525963"/>
          </a:xfrm>
        </p:spPr>
        <p:txBody>
          <a:bodyPr>
            <a:normAutofit/>
          </a:bodyPr>
          <a:lstStyle/>
          <a:p>
            <a:r>
              <a:rPr lang="en-GB" dirty="0" smtClean="0"/>
              <a:t>Name, Form &amp; Your Rights at Work as a title</a:t>
            </a:r>
          </a:p>
          <a:p>
            <a:endParaRPr lang="en-GB" dirty="0" smtClean="0"/>
          </a:p>
          <a:p>
            <a:r>
              <a:rPr lang="en-GB" dirty="0" smtClean="0"/>
              <a:t>Assessment Criteria 1.1 &amp; 1.2</a:t>
            </a:r>
          </a:p>
          <a:p>
            <a:r>
              <a:rPr lang="en-GB" dirty="0" smtClean="0"/>
              <a:t>What do we mean by a) our rights and b) our responsibilities?</a:t>
            </a:r>
          </a:p>
          <a:p>
            <a:r>
              <a:rPr lang="en-GB" dirty="0" smtClean="0"/>
              <a:t>Give 2 examples of rights</a:t>
            </a:r>
          </a:p>
          <a:p>
            <a:r>
              <a:rPr lang="en-GB" dirty="0" smtClean="0"/>
              <a:t>Give 2 examples of responsibilities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1670" y="0"/>
            <a:ext cx="471490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/>
              <a:t>This guide is for new employees to help explain</a:t>
            </a:r>
          </a:p>
          <a:p>
            <a:r>
              <a:rPr lang="en-GB" dirty="0" smtClean="0"/>
              <a:t>their rights at work.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What </a:t>
            </a:r>
            <a:r>
              <a:rPr lang="en-GB" dirty="0"/>
              <a:t>do we mean by a) our rights and b) our responsibilities</a:t>
            </a:r>
            <a:r>
              <a:rPr lang="en-GB" dirty="0" smtClean="0"/>
              <a:t>?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  <a:p>
            <a:r>
              <a:rPr lang="en-GB" dirty="0" smtClean="0"/>
              <a:t>2 </a:t>
            </a:r>
            <a:r>
              <a:rPr lang="en-GB" dirty="0"/>
              <a:t>examples of rights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2 </a:t>
            </a:r>
            <a:r>
              <a:rPr lang="en-GB" dirty="0"/>
              <a:t>examples of responsibilities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71736" y="393822"/>
            <a:ext cx="4016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Name </a:t>
            </a:r>
            <a:r>
              <a:rPr lang="en-GB" dirty="0"/>
              <a:t>	</a:t>
            </a:r>
            <a:r>
              <a:rPr lang="en-GB" dirty="0" smtClean="0"/>
              <a:t>                                   Form</a:t>
            </a:r>
            <a:endParaRPr lang="en-GB" dirty="0"/>
          </a:p>
          <a:p>
            <a:r>
              <a:rPr lang="en-GB" dirty="0" smtClean="0"/>
              <a:t>                 Your Rights at 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Assessment Criteria 2.1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en-GB" dirty="0" smtClean="0"/>
              <a:t>Give 3 factors that will affect our rights and state how each factor affects the right. Complete a table if it helps.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776774"/>
              </p:ext>
            </p:extLst>
          </p:nvPr>
        </p:nvGraphicFramePr>
        <p:xfrm>
          <a:off x="755576" y="2996952"/>
          <a:ext cx="7704856" cy="3254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4464496"/>
              </a:tblGrid>
              <a:tr h="625481">
                <a:tc>
                  <a:txBody>
                    <a:bodyPr/>
                    <a:lstStyle/>
                    <a:p>
                      <a:r>
                        <a:rPr lang="en-GB" dirty="0" smtClean="0"/>
                        <a:t>Factor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How  it affects our right</a:t>
                      </a:r>
                    </a:p>
                    <a:p>
                      <a:endParaRPr lang="en-GB" dirty="0"/>
                    </a:p>
                  </a:txBody>
                  <a:tcPr/>
                </a:tc>
              </a:tr>
              <a:tr h="435813">
                <a:tc>
                  <a:txBody>
                    <a:bodyPr/>
                    <a:lstStyle/>
                    <a:p>
                      <a:r>
                        <a:rPr lang="en-GB" dirty="0" smtClean="0"/>
                        <a:t>1.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581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5813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581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5813">
                <a:tc>
                  <a:txBody>
                    <a:bodyPr/>
                    <a:lstStyle/>
                    <a:p>
                      <a:r>
                        <a:rPr lang="en-GB" dirty="0" smtClean="0"/>
                        <a:t>3.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581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GB" dirty="0" smtClean="0"/>
              <a:t>AC 2.2 The Respect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en-GB" dirty="0" smtClean="0"/>
              <a:t>Respect </a:t>
            </a:r>
            <a:r>
              <a:rPr lang="en-GB" dirty="0"/>
              <a:t>amongst </a:t>
            </a:r>
            <a:r>
              <a:rPr lang="en-GB" dirty="0" smtClean="0"/>
              <a:t>colleagues is vital and beneficial at work.</a:t>
            </a:r>
          </a:p>
          <a:p>
            <a:endParaRPr lang="en-GB" dirty="0"/>
          </a:p>
          <a:p>
            <a:r>
              <a:rPr lang="en-GB" dirty="0" smtClean="0"/>
              <a:t>Explain how to respect the rights of all individuals - mention:</a:t>
            </a:r>
          </a:p>
          <a:p>
            <a:r>
              <a:rPr lang="en-GB" dirty="0" smtClean="0"/>
              <a:t>appropriate behaviour</a:t>
            </a:r>
          </a:p>
          <a:p>
            <a:r>
              <a:rPr lang="en-GB" dirty="0" smtClean="0"/>
              <a:t>tolerance</a:t>
            </a:r>
          </a:p>
          <a:p>
            <a:r>
              <a:rPr lang="en-GB" dirty="0" smtClean="0"/>
              <a:t>avoiding discrimination</a:t>
            </a:r>
          </a:p>
          <a:p>
            <a:r>
              <a:rPr lang="en-GB" dirty="0" smtClean="0"/>
              <a:t>challenging own view</a:t>
            </a:r>
            <a:endParaRPr lang="en-GB" dirty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AC 3.1 My rights at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State </a:t>
            </a:r>
            <a:r>
              <a:rPr lang="en-GB" sz="5800" dirty="0" smtClean="0"/>
              <a:t>3</a:t>
            </a:r>
            <a:r>
              <a:rPr lang="en-GB" dirty="0" smtClean="0"/>
              <a:t> laws about rights at work and outline the purpose of each law.</a:t>
            </a:r>
          </a:p>
          <a:p>
            <a:endParaRPr lang="en-GB" sz="1700" dirty="0"/>
          </a:p>
          <a:p>
            <a:pPr marL="0" indent="0">
              <a:buNone/>
            </a:pPr>
            <a:r>
              <a:rPr lang="en-GB" dirty="0" smtClean="0"/>
              <a:t>Some laws to research and consider:</a:t>
            </a:r>
          </a:p>
          <a:p>
            <a:r>
              <a:rPr lang="en-GB" dirty="0" smtClean="0"/>
              <a:t>Disability Discrimination Accessibility (DDA compliance)</a:t>
            </a:r>
          </a:p>
          <a:p>
            <a:r>
              <a:rPr lang="en-GB" dirty="0" smtClean="0"/>
              <a:t>Health &amp; Safety</a:t>
            </a:r>
          </a:p>
          <a:p>
            <a:r>
              <a:rPr lang="en-GB" dirty="0" smtClean="0"/>
              <a:t>Data protection laws</a:t>
            </a:r>
          </a:p>
          <a:p>
            <a:r>
              <a:rPr lang="en-GB" dirty="0" smtClean="0"/>
              <a:t>Equal opportunity</a:t>
            </a:r>
          </a:p>
          <a:p>
            <a:r>
              <a:rPr lang="en-GB" dirty="0" smtClean="0"/>
              <a:t>Salary (Pay)</a:t>
            </a:r>
          </a:p>
          <a:p>
            <a:r>
              <a:rPr lang="en-GB" dirty="0" smtClean="0"/>
              <a:t>Working conditions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AC 4.1 Employer’s responsibilities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r>
              <a:rPr lang="en-GB" dirty="0" smtClean="0"/>
              <a:t>Explain how an employer has responsibilities for: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b="1" dirty="0" smtClean="0"/>
              <a:t>fulfilling a contract </a:t>
            </a:r>
            <a:r>
              <a:rPr lang="en-GB" dirty="0" smtClean="0"/>
              <a:t>(of employment)</a:t>
            </a:r>
          </a:p>
          <a:p>
            <a:r>
              <a:rPr lang="en-GB" b="1" dirty="0" smtClean="0"/>
              <a:t>Health &amp; Safety </a:t>
            </a:r>
            <a:r>
              <a:rPr lang="en-GB" dirty="0" smtClean="0"/>
              <a:t>procedures</a:t>
            </a:r>
          </a:p>
          <a:p>
            <a:r>
              <a:rPr lang="en-GB" b="1" dirty="0" smtClean="0"/>
              <a:t>Equal opportunities </a:t>
            </a:r>
            <a:r>
              <a:rPr lang="en-GB" dirty="0" smtClean="0"/>
              <a:t>protocols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283</Words>
  <Application>Microsoft Office PowerPoint</Application>
  <PresentationFormat>On-screen Show (4:3)</PresentationFormat>
  <Paragraphs>65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Rights at work Unit 21</vt:lpstr>
      <vt:lpstr>You are to create a leaflet </vt:lpstr>
      <vt:lpstr>Front: Your Rights at Work</vt:lpstr>
      <vt:lpstr>PowerPoint Presentation</vt:lpstr>
      <vt:lpstr>Assessment Criteria 2.1</vt:lpstr>
      <vt:lpstr>AC 2.2 The Respect Agenda</vt:lpstr>
      <vt:lpstr>AC 3.1 My rights at work</vt:lpstr>
      <vt:lpstr>AC 4.1 Employer’s responsibilities</vt:lpstr>
    </vt:vector>
  </TitlesOfParts>
  <Company>castle view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for work</dc:title>
  <dc:creator>csullivan</dc:creator>
  <cp:lastModifiedBy>Mrs K Evans</cp:lastModifiedBy>
  <cp:revision>9</cp:revision>
  <dcterms:created xsi:type="dcterms:W3CDTF">2011-09-12T11:13:56Z</dcterms:created>
  <dcterms:modified xsi:type="dcterms:W3CDTF">2012-09-24T07:20:06Z</dcterms:modified>
</cp:coreProperties>
</file>